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4DEA56-77E6-4BED-B93F-58F37FFB0F3D}" v="1" dt="2025-04-06T15:25:37.3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7" d="100"/>
          <a:sy n="67" d="100"/>
        </p:scale>
        <p:origin x="72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Strom" userId="825d8490-b9e9-4a46-a9cb-56356c1cb992" providerId="ADAL" clId="{E24DEA56-77E6-4BED-B93F-58F37FFB0F3D}"/>
    <pc:docChg chg="custSel modSld">
      <pc:chgData name="Jennifer Strom" userId="825d8490-b9e9-4a46-a9cb-56356c1cb992" providerId="ADAL" clId="{E24DEA56-77E6-4BED-B93F-58F37FFB0F3D}" dt="2025-04-06T15:25:38.833" v="3" actId="962"/>
      <pc:docMkLst>
        <pc:docMk/>
      </pc:docMkLst>
      <pc:sldChg chg="addSp delSp modSp mod">
        <pc:chgData name="Jennifer Strom" userId="825d8490-b9e9-4a46-a9cb-56356c1cb992" providerId="ADAL" clId="{E24DEA56-77E6-4BED-B93F-58F37FFB0F3D}" dt="2025-04-06T15:25:38.833" v="3" actId="962"/>
        <pc:sldMkLst>
          <pc:docMk/>
          <pc:sldMk cId="127638354" sldId="256"/>
        </pc:sldMkLst>
        <pc:picChg chg="del">
          <ac:chgData name="Jennifer Strom" userId="825d8490-b9e9-4a46-a9cb-56356c1cb992" providerId="ADAL" clId="{E24DEA56-77E6-4BED-B93F-58F37FFB0F3D}" dt="2025-04-06T15:25:31.658" v="0" actId="478"/>
          <ac:picMkLst>
            <pc:docMk/>
            <pc:sldMk cId="127638354" sldId="256"/>
            <ac:picMk id="3" creationId="{3DF5009B-EFE5-4543-E565-1C79C0FBE2A9}"/>
          </ac:picMkLst>
        </pc:picChg>
        <pc:picChg chg="add mod">
          <ac:chgData name="Jennifer Strom" userId="825d8490-b9e9-4a46-a9cb-56356c1cb992" providerId="ADAL" clId="{E24DEA56-77E6-4BED-B93F-58F37FFB0F3D}" dt="2025-04-06T15:25:38.833" v="3" actId="962"/>
          <ac:picMkLst>
            <pc:docMk/>
            <pc:sldMk cId="127638354" sldId="256"/>
            <ac:picMk id="5" creationId="{95FDDA26-EA6E-3F41-255E-5E28E69C849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oster for a school bus&#10;&#10;AI-generated content may be incorrect.">
            <a:extLst>
              <a:ext uri="{FF2B5EF4-FFF2-40B4-BE49-F238E27FC236}">
                <a16:creationId xmlns:a16="http://schemas.microsoft.com/office/drawing/2014/main" id="{95FDDA26-EA6E-3F41-255E-5E28E69C8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" y="38"/>
            <a:ext cx="18287864" cy="1028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38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STB 2025 Monitor Slide</dc:title>
  <dc:creator>Jennifer Strom</dc:creator>
  <cp:lastModifiedBy>Jennifer Strom</cp:lastModifiedBy>
  <cp:revision>2</cp:revision>
  <dcterms:created xsi:type="dcterms:W3CDTF">2006-08-16T00:00:00Z</dcterms:created>
  <dcterms:modified xsi:type="dcterms:W3CDTF">2025-04-06T15:25:39Z</dcterms:modified>
  <dc:identifier>DAGj3n9uLtE</dc:identifier>
</cp:coreProperties>
</file>