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0" d="100"/>
          <a:sy n="70" d="100"/>
        </p:scale>
        <p:origin x="77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and white poster with text and objects on it&#10;&#10;AI-generated content may be incorrect.">
            <a:extLst>
              <a:ext uri="{FF2B5EF4-FFF2-40B4-BE49-F238E27FC236}">
                <a16:creationId xmlns:a16="http://schemas.microsoft.com/office/drawing/2014/main" id="{3DF5009B-EFE5-4543-E565-1C79C0FBE2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" y="38"/>
            <a:ext cx="18287864" cy="10286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38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STB 2025 Monitor Slide</dc:title>
  <dc:creator>Jennifer Strom</dc:creator>
  <cp:lastModifiedBy>Jennifer Strom</cp:lastModifiedBy>
  <cp:revision>2</cp:revision>
  <dcterms:created xsi:type="dcterms:W3CDTF">2006-08-16T00:00:00Z</dcterms:created>
  <dcterms:modified xsi:type="dcterms:W3CDTF">2025-04-06T15:25:15Z</dcterms:modified>
  <dc:identifier>DAGj3n9uLtE</dc:identifier>
</cp:coreProperties>
</file>